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/>
    <p:restoredTop sz="94599"/>
  </p:normalViewPr>
  <p:slideViewPr>
    <p:cSldViewPr snapToGrid="0" snapToObjects="1">
      <p:cViewPr varScale="1">
        <p:scale>
          <a:sx n="101" d="100"/>
          <a:sy n="101" d="100"/>
        </p:scale>
        <p:origin x="200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Annexation of Texas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L.O. We will understand the significance of Texas becoming a state.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19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Lone Star Republic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 Houston was elected president in September </a:t>
            </a:r>
            <a:r>
              <a:rPr lang="en-US" dirty="0" smtClean="0"/>
              <a:t>1836 of Texas.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Jackson refused to annex Texas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The addition of another slave state would upset the balance of slave and free states in Congress.</a:t>
            </a:r>
          </a:p>
          <a:p>
            <a:r>
              <a:rPr lang="en-US" dirty="0" smtClean="0"/>
              <a:t>Texas would remain an independent country until 1845.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23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Difficulties in Texas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Mexican government refused to honor Santa Anna’s recognition of </a:t>
            </a:r>
            <a:r>
              <a:rPr lang="en-US" dirty="0" smtClean="0"/>
              <a:t>independence.</a:t>
            </a:r>
          </a:p>
          <a:p>
            <a:pPr lvl="1"/>
            <a:r>
              <a:rPr lang="en-US" dirty="0" smtClean="0"/>
              <a:t>Continued fighting</a:t>
            </a:r>
            <a:endParaRPr lang="en-US" dirty="0" smtClean="0"/>
          </a:p>
          <a:p>
            <a:r>
              <a:rPr lang="en-US" dirty="0" smtClean="0"/>
              <a:t>Texans still hoped to be annexed.</a:t>
            </a:r>
          </a:p>
          <a:p>
            <a:r>
              <a:rPr lang="en-US" dirty="0" smtClean="0"/>
              <a:t>Southern states supported annexation of </a:t>
            </a:r>
            <a:r>
              <a:rPr lang="en-US" dirty="0" smtClean="0"/>
              <a:t>Texas </a:t>
            </a:r>
          </a:p>
          <a:p>
            <a:r>
              <a:rPr lang="en-US" dirty="0" smtClean="0"/>
              <a:t>Northern </a:t>
            </a:r>
            <a:r>
              <a:rPr lang="en-US" dirty="0" smtClean="0"/>
              <a:t>states </a:t>
            </a:r>
            <a:r>
              <a:rPr lang="en-US" dirty="0" smtClean="0"/>
              <a:t>objected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461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Texas the 28</a:t>
            </a:r>
            <a:r>
              <a:rPr lang="en-US" baseline="30000" dirty="0" smtClean="0"/>
              <a:t>th</a:t>
            </a:r>
            <a:r>
              <a:rPr lang="en-US" dirty="0" smtClean="0"/>
              <a:t>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Polk’s victory the issue of Texas was pressed in congress. </a:t>
            </a:r>
          </a:p>
          <a:p>
            <a:r>
              <a:rPr lang="en-US" dirty="0" smtClean="0"/>
              <a:t>Congress proposed and passed the annexation of Texas.</a:t>
            </a:r>
          </a:p>
          <a:p>
            <a:r>
              <a:rPr lang="en-US" dirty="0" smtClean="0"/>
              <a:t>Texas becomes the 28</a:t>
            </a:r>
            <a:r>
              <a:rPr lang="en-US" baseline="30000" dirty="0" smtClean="0"/>
              <a:t>th</a:t>
            </a:r>
            <a:r>
              <a:rPr lang="en-US" dirty="0" smtClean="0"/>
              <a:t> state </a:t>
            </a:r>
            <a:r>
              <a:rPr lang="en-US" dirty="0" smtClean="0"/>
              <a:t>on 12/29/1845.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125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did Jackson refuse to annex Texas when Houston asked?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How does adding Texas increase tensions in the U.S. that will contribute to the South’s secession and ultimately the Civil War?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2441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27</TotalTime>
  <Words>164</Words>
  <Application>Microsoft Macintosh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Brush Script MT</vt:lpstr>
      <vt:lpstr>Calisto MT</vt:lpstr>
      <vt:lpstr>Arial</vt:lpstr>
      <vt:lpstr>Capital</vt:lpstr>
      <vt:lpstr>Annexation of Texas</vt:lpstr>
      <vt:lpstr>Lone Star Republic</vt:lpstr>
      <vt:lpstr>Difficulties in Texas</vt:lpstr>
      <vt:lpstr>Texas the 28th State</vt:lpstr>
      <vt:lpstr>Focus Check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Annexation of Texas</dc:title>
  <dc:creator>Brandon Chapman</dc:creator>
  <cp:lastModifiedBy>Microsoft Office User</cp:lastModifiedBy>
  <cp:revision>6</cp:revision>
  <dcterms:created xsi:type="dcterms:W3CDTF">2015-03-13T13:50:23Z</dcterms:created>
  <dcterms:modified xsi:type="dcterms:W3CDTF">2017-01-24T15:48:16Z</dcterms:modified>
</cp:coreProperties>
</file>