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3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5/10/16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5/10/16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Appomattox Court House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494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Robert E. Lee Sends a Letter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April 9, 1865, Lee (confederate) send a message to General  Ulysses Grant (union)</a:t>
            </a:r>
          </a:p>
          <a:p>
            <a:pPr lvl="1"/>
            <a:r>
              <a:rPr lang="en-US" dirty="0" smtClean="0"/>
              <a:t>Letter announced Lee’s willingness to surrender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9744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Lee and 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Lee arrived in full dress attire</a:t>
            </a:r>
          </a:p>
          <a:p>
            <a:pPr lvl="1"/>
            <a:r>
              <a:rPr lang="en-US" sz="2500" dirty="0" smtClean="0"/>
              <a:t>complete with sash and sword</a:t>
            </a:r>
          </a:p>
          <a:p>
            <a:endParaRPr lang="en-US" sz="2500" dirty="0" smtClean="0"/>
          </a:p>
          <a:p>
            <a:endParaRPr lang="en-US" sz="2500" dirty="0"/>
          </a:p>
          <a:p>
            <a:r>
              <a:rPr lang="en-US" sz="2500" dirty="0" smtClean="0"/>
              <a:t>Grant arrived in muddy field uniform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385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starting, Grant engaged in small talk with Lee. Why would he do this? </a:t>
            </a:r>
          </a:p>
          <a:p>
            <a:pPr lvl="1"/>
            <a:r>
              <a:rPr lang="en-US" dirty="0" smtClean="0"/>
              <a:t>Grant asked Lee if he remembered meeting him during the Mexican War.</a:t>
            </a:r>
          </a:p>
          <a:p>
            <a:pPr lvl="1"/>
            <a:r>
              <a:rPr lang="en-US" dirty="0" smtClean="0"/>
              <a:t>Perhaps Grant wanted to point out how the two men once fought on the same side (to show commonality)</a:t>
            </a:r>
          </a:p>
          <a:p>
            <a:pPr lvl="1"/>
            <a:r>
              <a:rPr lang="en-US" dirty="0" smtClean="0"/>
              <a:t>Make small talk, or show respect to Lee. Grant doesn’t want to rub it in his face. He is there to surrender.   </a:t>
            </a:r>
          </a:p>
          <a:p>
            <a:pPr lvl="1"/>
            <a:r>
              <a:rPr lang="en-US" dirty="0" smtClean="0"/>
              <a:t>Both have been through this horrible experience. It is time to move forward. Reconstruct the Union.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2594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of Surrender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Pardons for all officers and men </a:t>
            </a:r>
          </a:p>
          <a:p>
            <a:r>
              <a:rPr lang="en-US" dirty="0" smtClean="0"/>
              <a:t>keep side-arms</a:t>
            </a:r>
          </a:p>
          <a:p>
            <a:r>
              <a:rPr lang="en-US" dirty="0" smtClean="0"/>
              <a:t>sent home with their private property</a:t>
            </a:r>
          </a:p>
          <a:p>
            <a:r>
              <a:rPr lang="en-US" dirty="0" smtClean="0"/>
              <a:t>horses and animals </a:t>
            </a:r>
          </a:p>
          <a:p>
            <a:r>
              <a:rPr lang="en-US" dirty="0" smtClean="0"/>
              <a:t>provide rations for Lee’s starving men </a:t>
            </a:r>
          </a:p>
          <a:p>
            <a:r>
              <a:rPr lang="en-US" dirty="0" smtClean="0"/>
              <a:t>allowed to return home, won’t be bothered by union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767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Letters not Treaties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Grant insisted on an informal way to document terms of surrendering</a:t>
            </a:r>
          </a:p>
          <a:p>
            <a:pPr lvl="1"/>
            <a:r>
              <a:rPr lang="en-US" dirty="0" smtClean="0"/>
              <a:t>Both Lee and Grant wrote letters back and forth</a:t>
            </a:r>
          </a:p>
          <a:p>
            <a:endParaRPr lang="en-US" dirty="0"/>
          </a:p>
          <a:p>
            <a:r>
              <a:rPr lang="en-US" dirty="0" smtClean="0"/>
              <a:t>Why letters?</a:t>
            </a:r>
          </a:p>
          <a:p>
            <a:pPr lvl="1"/>
            <a:r>
              <a:rPr lang="en-US" dirty="0" smtClean="0"/>
              <a:t> Treaty = diplomatic recognition: </a:t>
            </a:r>
          </a:p>
          <a:p>
            <a:pPr lvl="1"/>
            <a:r>
              <a:rPr lang="en-US" dirty="0" smtClean="0"/>
              <a:t>wont recognize Confederate as a sovereign nation </a:t>
            </a:r>
          </a:p>
          <a:p>
            <a:pPr marL="350838" lvl="1" indent="0">
              <a:buNone/>
            </a:pP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3693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198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1628</TotalTime>
  <Words>229</Words>
  <Application>Microsoft Macintosh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Capital</vt:lpstr>
      <vt:lpstr>Appomattox Court House</vt:lpstr>
      <vt:lpstr>Robert E. Lee Sends a Letter</vt:lpstr>
      <vt:lpstr>Lee and Grant</vt:lpstr>
      <vt:lpstr>PowerPoint Presentation</vt:lpstr>
      <vt:lpstr>Terms of Surrender </vt:lpstr>
      <vt:lpstr>Letters not Treaties </vt:lpstr>
      <vt:lpstr>PowerPoint Presentation</vt:lpstr>
    </vt:vector>
  </TitlesOfParts>
  <Company>Santa Rosa Academy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Appomattox Court House</dc:title>
  <dc:creator>Danielle  Carranza</dc:creator>
  <cp:lastModifiedBy>Danielle  Carranza</cp:lastModifiedBy>
  <cp:revision>1</cp:revision>
  <dcterms:created xsi:type="dcterms:W3CDTF">2016-05-10T17:19:40Z</dcterms:created>
  <dcterms:modified xsi:type="dcterms:W3CDTF">2016-05-11T20:28:05Z</dcterms:modified>
</cp:coreProperties>
</file>