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6288"/>
        </a:solidFill>
        <a:effectLst/>
        <a:uFillTx/>
        <a:latin typeface="Georgia"/>
        <a:ea typeface="Georgia"/>
        <a:cs typeface="Georgia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wholeTbl>
    <a:band2H>
      <a:tcTxStyle b="def" i="def"/>
      <a:tcStyle>
        <a:tcBdr/>
        <a:fill>
          <a:solidFill>
            <a:srgbClr val="FFFFFF">
              <a:alpha val="60000"/>
            </a:srgbClr>
          </a:solidFill>
        </a:fill>
      </a:tcStyle>
    </a:band2H>
    <a:firstCol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DBDFD4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7BB759"/>
          </a:solidFill>
        </a:fill>
      </a:tcStyle>
    </a:firstCol>
    <a:lastRow>
      <a:tcTxStyle b="def" i="def">
        <a:font>
          <a:latin typeface="Marker Felt"/>
          <a:ea typeface="Marker Felt"/>
          <a:cs typeface="Marker Felt"/>
        </a:font>
        <a:srgbClr val="006288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254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DBDFD4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rgbClr val="FFFFFF">
              <a:alpha val="80000"/>
            </a:srgbClr>
          </a:solidFill>
        </a:fill>
      </a:tcStyle>
    </a:lastRow>
    <a:firstRow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DBDFD4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90000"/>
            </a:scheme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18139"/>
              <a:satOff val="-11670"/>
              <a:lumOff val="-10226"/>
              <a:alpha val="66000"/>
            </a:schemeClr>
          </a:solidFill>
        </a:fill>
      </a:tcStyle>
    </a:wholeTbl>
    <a:band2H>
      <a:tcTxStyle b="def" i="def"/>
      <a:tcStyle>
        <a:tcBdr/>
        <a:fill>
          <a:solidFill>
            <a:schemeClr val="accent1">
              <a:hueOff val="-218139"/>
              <a:satOff val="-11670"/>
              <a:lumOff val="-10226"/>
              <a:alpha val="39000"/>
            </a:schemeClr>
          </a:solidFill>
        </a:fill>
      </a:tcStyle>
    </a:band2H>
    <a:firstCol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4A1C8"/>
          </a:solidFill>
        </a:fill>
      </a:tcStyle>
    </a:firstCol>
    <a:lastRow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lastRow>
    <a:firstRow>
      <a:tcTxStyle b="def" i="de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D61C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Marker Felt"/>
          <a:ea typeface="Marker Felt"/>
          <a:cs typeface="Marker Felt"/>
        </a:font>
        <a:srgbClr val="EE7C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wholeTbl>
    <a:band2H>
      <a:tcTxStyle b="def" i="def"/>
      <a:tcStyle>
        <a:tcBdr/>
        <a:fill>
          <a:solidFill>
            <a:srgbClr val="FEFFF6">
              <a:alpha val="72000"/>
            </a:srgbClr>
          </a:solidFill>
        </a:fill>
      </a:tcStyle>
    </a:band2H>
    <a:firstCol>
      <a:tcTxStyle b="def" i="def">
        <a:font>
          <a:latin typeface="Marker Felt"/>
          <a:ea typeface="Marker Felt"/>
          <a:cs typeface="Marker Felt"/>
        </a:font>
        <a:srgbClr val="E35015"/>
      </a:tcTxStyle>
      <a:tcStyle>
        <a:tcBdr>
          <a:left>
            <a:ln w="0" cap="flat">
              <a:noFill/>
              <a:miter lim="400000"/>
            </a:ln>
          </a:left>
          <a:right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Col>
    <a:lastRow>
      <a:tcTxStyle b="def" i="def">
        <a:font>
          <a:latin typeface="Marker Felt"/>
          <a:ea typeface="Marker Felt"/>
          <a:cs typeface="Marker Felt"/>
        </a:font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lastRow>
    <a:firstRow>
      <a:tcTxStyle b="def" i="def">
        <a:font>
          <a:latin typeface="Marker Felt"/>
          <a:ea typeface="Marker Felt"/>
          <a:cs typeface="Marker Felt"/>
        </a:font>
        <a:srgbClr val="653F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25400" cap="flat">
              <a:solidFill>
                <a:srgbClr val="AAE6E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EFFF6">
              <a:alpha val="81000"/>
            </a:srgbClr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Georgia"/>
          <a:ea typeface="Georgia"/>
          <a:cs typeface="Georgia"/>
        </a:font>
        <a:srgbClr val="006288"/>
      </a:tcTxStyle>
      <a:tcStyle>
        <a:tcBdr>
          <a:lef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66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6288">
              <a:alpha val="12000"/>
            </a:srgbClr>
          </a:solidFill>
        </a:fill>
      </a:tcStyle>
    </a:band2H>
    <a:firstCol>
      <a:tcTxStyle b="def" i="de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087B2"/>
          </a:solidFill>
        </a:fill>
      </a:tcStyle>
    </a:firstCol>
    <a:lastRow>
      <a:tcTxStyle b="def" i="de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lastRow>
    <a:firstRow>
      <a:tcTxStyle b="def" i="de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FB46A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Georgia"/>
          <a:ea typeface="Georgia"/>
          <a:cs typeface="Georgia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7F7F7"/>
          </a:solidFill>
        </a:fill>
      </a:tcStyle>
    </a:band2H>
    <a:firstCol>
      <a:tcTxStyle b="def" i="def">
        <a:font>
          <a:latin typeface="Georgia"/>
          <a:ea typeface="Georgia"/>
          <a:cs typeface="Georgia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DBDFD3"/>
              </a:solidFill>
              <a:prstDash val="solid"/>
              <a:miter lim="400000"/>
            </a:ln>
          </a:right>
          <a:top>
            <a:ln w="127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solidFill>
                <a:srgbClr val="DBDFD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def" i="def">
        <a:font>
          <a:latin typeface="Georgia"/>
          <a:ea typeface="Georgia"/>
          <a:cs typeface="Georgia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DBDFD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def" i="def">
        <a:font>
          <a:latin typeface="Georgia"/>
          <a:ea typeface="Georgia"/>
          <a:cs typeface="Georgi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DBDFD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D3D3D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Georgia"/>
          <a:ea typeface="Georgia"/>
          <a:cs typeface="Georgia"/>
        </a:font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106AA0">
              <a:alpha val="14000"/>
            </a:srgbClr>
          </a:solidFill>
        </a:fill>
      </a:tcStyle>
    </a:band2H>
    <a:firstCol>
      <a:tcTxStyle b="def" i="def">
        <a:font>
          <a:latin typeface="Georgia"/>
          <a:ea typeface="Georgia"/>
          <a:cs typeface="Georgia"/>
        </a:font>
        <a:srgbClr val="006288"/>
      </a:tcTxStyle>
      <a:tcStyle>
        <a:tcBdr>
          <a:left>
            <a:ln w="12700" cap="flat">
              <a:noFill/>
              <a:miter lim="400000"/>
            </a:ln>
          </a:left>
          <a:right>
            <a:ln w="38100" cap="flat">
              <a:solidFill>
                <a:srgbClr val="FFFFFF"/>
              </a:solidFill>
              <a:prstDash val="solid"/>
              <a:miter lim="400000"/>
            </a:ln>
          </a:right>
          <a:top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def" i="def">
        <a:font>
          <a:latin typeface="Georgia"/>
          <a:ea typeface="Georgia"/>
          <a:cs typeface="Georgia"/>
        </a:font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381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def" i="def">
        <a:font>
          <a:latin typeface="Georgia"/>
          <a:ea typeface="Georgia"/>
          <a:cs typeface="Georgia"/>
        </a:font>
        <a:srgbClr val="006288"/>
      </a:tcTxStyle>
      <a:tcStyle>
        <a:tcBdr>
          <a:lef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553E2A"/>
        </a:fontRef>
        <a:srgbClr val="553E2A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17E6F">
              <a:alpha val="1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left>
          <a:right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right>
          <a:top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top>
          <a:bottom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bottom>
          <a:insideH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H>
          <a:insideV>
            <a:ln w="12700" cap="flat">
              <a:solidFill>
                <a:srgbClr val="917E6F"/>
              </a:solidFill>
              <a:custDash>
                <a:ds d="300000" sp="300000"/>
              </a:custDash>
              <a:miter lim="400000"/>
            </a:ln>
          </a:insideV>
        </a:tcBdr>
        <a:fill>
          <a:noFill/>
        </a:fill>
      </a:tcStyle>
    </a:firstRow>
  </a:tblStyle>
  <a:tblStyle styleId="{D51ADE6A-740E-44AE-83CC-AE7238B6C88D}" styleName="">
    <a:tblBg/>
    <a:wholeTbl>
      <a:tcTxStyle b="off" i="off">
        <a:font>
          <a:latin typeface="Georgia"/>
          <a:ea typeface="Georgia"/>
          <a:cs typeface="Georgia"/>
        </a:font>
        <a:srgbClr val="292929">
          <a:alpha val="93000"/>
        </a:srgbClr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6F6F6"/>
          </a:solidFill>
        </a:fill>
      </a:tcStyle>
    </a:band2H>
    <a:firstCol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Marker Felt"/>
          <a:ea typeface="Marker Felt"/>
          <a:cs typeface="Marker Felt"/>
        </a:font>
        <a:srgbClr val="FFFFFF"/>
      </a:tcTxStyle>
      <a:tcStyle>
        <a:tcBdr>
          <a:left>
            <a:ln w="12700" cap="flat">
              <a:solidFill>
                <a:srgbClr val="94DBE2"/>
              </a:solidFill>
              <a:prstDash val="solid"/>
              <a:miter lim="400000"/>
            </a:ln>
          </a:left>
          <a:right>
            <a:ln w="12700" cap="flat">
              <a:solidFill>
                <a:srgbClr val="94DBE2"/>
              </a:solidFill>
              <a:prstDash val="solid"/>
              <a:miter lim="400000"/>
            </a:ln>
          </a:right>
          <a:top>
            <a:ln w="12700" cap="flat">
              <a:solidFill>
                <a:srgbClr val="94DBE2"/>
              </a:solidFill>
              <a:prstDash val="solid"/>
              <a:miter lim="400000"/>
            </a:ln>
          </a:top>
          <a:bottom>
            <a:ln w="12700" cap="flat">
              <a:solidFill>
                <a:srgbClr val="94DBE2"/>
              </a:solidFill>
              <a:prstDash val="solid"/>
              <a:miter lim="400000"/>
            </a:ln>
          </a:bottom>
          <a:insideH>
            <a:ln w="12700" cap="flat">
              <a:solidFill>
                <a:srgbClr val="94DBE2"/>
              </a:solidFill>
              <a:prstDash val="solid"/>
              <a:miter lim="400000"/>
            </a:ln>
          </a:insideH>
          <a:insideV>
            <a:ln w="12700" cap="flat">
              <a:solidFill>
                <a:srgbClr val="94DBE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white brush strok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" y="4787900"/>
            <a:ext cx="12928600" cy="190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shape_2.png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Shape 17"/>
          <p:cNvSpPr/>
          <p:nvPr>
            <p:ph type="title"/>
          </p:nvPr>
        </p:nvSpPr>
        <p:spPr>
          <a:xfrm>
            <a:off x="685800" y="2425700"/>
            <a:ext cx="11633200" cy="2311400"/>
          </a:xfrm>
          <a:prstGeom prst="rect">
            <a:avLst/>
          </a:prstGeom>
        </p:spPr>
        <p:txBody>
          <a:bodyPr anchor="b"/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685800" y="5130800"/>
            <a:ext cx="11633200" cy="13208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oval_horizontal.pdf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379449" y="32278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Shape 109"/>
          <p:cNvSpPr/>
          <p:nvPr>
            <p:ph type="pic" sz="quarter" idx="13"/>
          </p:nvPr>
        </p:nvSpPr>
        <p:spPr>
          <a:xfrm>
            <a:off x="7702550" y="32258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10" name="Shape 1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1" name="Shape 111"/>
          <p:cNvSpPr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hape 1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_2.png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shap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3" name="Shape 123"/>
          <p:cNvSpPr/>
          <p:nvPr>
            <p:ph type="body" sz="half" idx="1"/>
          </p:nvPr>
        </p:nvSpPr>
        <p:spPr>
          <a:xfrm>
            <a:off x="6858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_2.png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shap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white brush strok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100" y="1993900"/>
            <a:ext cx="1292860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35" name="Shape 135"/>
          <p:cNvSpPr/>
          <p:nvPr>
            <p:ph type="body" sz="half" idx="1"/>
          </p:nvPr>
        </p:nvSpPr>
        <p:spPr>
          <a:xfrm>
            <a:off x="6756400" y="2692400"/>
            <a:ext cx="5562600" cy="65278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>
              <a:buBlip>
                <a:blip r:embed="rId5"/>
              </a:buBlip>
            </a:lvl2pPr>
            <a:lvl3pPr>
              <a:buBlip>
                <a:blip r:embed="rId5"/>
              </a:buBlip>
            </a:lvl3pPr>
            <a:lvl4pPr>
              <a:buBlip>
                <a:blip r:embed="rId5"/>
              </a:buBlip>
            </a:lvl4pPr>
            <a:lvl5pPr>
              <a:buBlip>
                <a:blip r:embed="rId5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6" name="Shape 1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 151"/>
          <p:cNvGrpSpPr/>
          <p:nvPr/>
        </p:nvGrpSpPr>
        <p:grpSpPr>
          <a:xfrm>
            <a:off x="-10909300" y="-1714502"/>
            <a:ext cx="34823400" cy="11468101"/>
            <a:chOff x="0" y="0"/>
            <a:chExt cx="34823400" cy="11468100"/>
          </a:xfrm>
        </p:grpSpPr>
        <p:pic>
          <p:nvPicPr>
            <p:cNvPr id="143" name="dots-line-cropped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1557000" y="21844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4" name="wave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41107" b="0"/>
            <a:stretch>
              <a:fillRect/>
            </a:stretch>
          </p:blipFill>
          <p:spPr>
            <a:xfrm>
              <a:off x="11557000" y="2273301"/>
              <a:ext cx="11480800" cy="22279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5" name="dots-line-croppe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107696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6" name="dots-line-croppe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3355300" y="10756901"/>
              <a:ext cx="11468100" cy="215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7" name="dots-line-cropped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 rot="16200000">
              <a:off x="5791202" y="5626100"/>
              <a:ext cx="11468101" cy="2159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8" name="wave-line.pn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57269" b="0"/>
            <a:stretch>
              <a:fillRect/>
            </a:stretch>
          </p:blipFill>
          <p:spPr>
            <a:xfrm rot="5400000">
              <a:off x="7504342" y="6433367"/>
              <a:ext cx="8248651" cy="2206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9" name="lines-hrz-line.pn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44580" t="0" r="0" b="0"/>
            <a:stretch>
              <a:fillRect/>
            </a:stretch>
          </p:blipFill>
          <p:spPr>
            <a:xfrm>
              <a:off x="11582400" y="10622336"/>
              <a:ext cx="11761901" cy="28696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50" name="lines-vert-line.png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19" t="24335" r="5" b="0"/>
            <a:stretch>
              <a:fillRect/>
            </a:stretch>
          </p:blipFill>
          <p:spPr>
            <a:xfrm>
              <a:off x="23033434" y="2230835"/>
              <a:ext cx="298848" cy="8594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lnTo>
                    <a:pt x="21600" y="751"/>
                  </a:lnTo>
                  <a:lnTo>
                    <a:pt x="0" y="0"/>
                  </a:ln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sp>
        <p:nvSpPr>
          <p:cNvPr id="152" name="Shape 152"/>
          <p:cNvSpPr/>
          <p:nvPr>
            <p:ph type="sldNum" sz="quarter" idx="2"/>
          </p:nvPr>
        </p:nvSpPr>
        <p:spPr>
          <a:xfrm>
            <a:off x="6308601" y="9347200"/>
            <a:ext cx="374905" cy="355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288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6" name="Shape 3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 numCol="2" spcCol="581659" anchor="t"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hap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shape_2.png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46"/>
          <p:cNvSpPr/>
          <p:nvPr>
            <p:ph type="body" idx="1"/>
          </p:nvPr>
        </p:nvSpPr>
        <p:spPr>
          <a:xfrm>
            <a:off x="685800" y="533400"/>
            <a:ext cx="11633200" cy="8686800"/>
          </a:xfrm>
          <a:prstGeom prst="rect">
            <a:avLst/>
          </a:prstGeom>
        </p:spPr>
        <p:txBody>
          <a:bodyPr/>
          <a:lstStyle>
            <a:lvl1pPr>
              <a:lnSpc>
                <a:spcPct val="140000"/>
              </a:lnSpc>
              <a:buBlip>
                <a:blip r:embed="rId4"/>
              </a:buBlip>
              <a:defRPr sz="4000"/>
            </a:lvl1pPr>
            <a:lvl2pPr>
              <a:lnSpc>
                <a:spcPct val="140000"/>
              </a:lnSpc>
              <a:buBlip>
                <a:blip r:embed="rId4"/>
              </a:buBlip>
              <a:defRPr sz="4000"/>
            </a:lvl2pPr>
            <a:lvl3pPr>
              <a:lnSpc>
                <a:spcPct val="140000"/>
              </a:lnSpc>
              <a:buBlip>
                <a:blip r:embed="rId4"/>
              </a:buBlip>
              <a:defRPr sz="4000"/>
            </a:lvl3pPr>
            <a:lvl4pPr>
              <a:lnSpc>
                <a:spcPct val="140000"/>
              </a:lnSpc>
              <a:buBlip>
                <a:blip r:embed="rId4"/>
              </a:buBlip>
              <a:defRPr sz="4000"/>
            </a:lvl4pPr>
            <a:lvl5pPr>
              <a:lnSpc>
                <a:spcPct val="140000"/>
              </a:lnSpc>
              <a:buBlip>
                <a:blip r:embed="rId4"/>
              </a:buBlip>
              <a:defRPr sz="4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" name="Shape 4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shape_2.png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shap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72" name="shape_2.png"/>
          <p:cNvPicPr>
            <a:picLocks noChangeAspect="1"/>
          </p:cNvPicPr>
          <p:nvPr/>
        </p:nvPicPr>
        <p:blipFill>
          <a:blip r:embed="rId3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Shape 73"/>
          <p:cNvSpPr/>
          <p:nvPr>
            <p:ph type="title"/>
          </p:nvPr>
        </p:nvSpPr>
        <p:spPr>
          <a:xfrm>
            <a:off x="685800" y="3149600"/>
            <a:ext cx="11633200" cy="3441700"/>
          </a:xfrm>
          <a:prstGeom prst="rect">
            <a:avLst/>
          </a:prstGeom>
        </p:spPr>
        <p:txBody>
          <a:bodyPr/>
          <a:lstStyle>
            <a:lvl1pPr>
              <a:defRPr sz="7200"/>
            </a:lvl1pPr>
          </a:lstStyle>
          <a:p>
            <a:pPr/>
            <a:r>
              <a:t>Title Text</a:t>
            </a:r>
          </a:p>
        </p:txBody>
      </p:sp>
      <p:sp>
        <p:nvSpPr>
          <p:cNvPr id="74" name="Shape 7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_2.png"/>
          <p:cNvPicPr>
            <a:picLocks noChangeAspect="1"/>
          </p:cNvPicPr>
          <p:nvPr/>
        </p:nvPicPr>
        <p:blipFill>
          <a:blip r:embed="rId2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shap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oval_horizontal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0900" y="520700"/>
            <a:ext cx="11277600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84" name="Shape 84"/>
          <p:cNvSpPr/>
          <p:nvPr>
            <p:ph type="pic" idx="13"/>
          </p:nvPr>
        </p:nvSpPr>
        <p:spPr>
          <a:xfrm>
            <a:off x="1739900" y="1206500"/>
            <a:ext cx="9525000" cy="596425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5" name="Shape 85"/>
          <p:cNvSpPr/>
          <p:nvPr>
            <p:ph type="title"/>
          </p:nvPr>
        </p:nvSpPr>
        <p:spPr>
          <a:xfrm>
            <a:off x="685800" y="7696200"/>
            <a:ext cx="11633200" cy="10033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86" name="Shape 86"/>
          <p:cNvSpPr/>
          <p:nvPr>
            <p:ph type="body" sz="quarter" idx="1"/>
          </p:nvPr>
        </p:nvSpPr>
        <p:spPr>
          <a:xfrm>
            <a:off x="685800" y="8686800"/>
            <a:ext cx="11633200" cy="635000"/>
          </a:xfrm>
          <a:prstGeom prst="rect">
            <a:avLst/>
          </a:prstGeom>
        </p:spPr>
        <p:txBody>
          <a:bodyPr anchor="t"/>
          <a:lstStyle>
            <a:lvl1pPr marL="0" indent="0" algn="ctr">
              <a:buSzTx/>
              <a:buNone/>
            </a:lvl1pPr>
            <a:lvl2pPr marL="0" indent="0" algn="ctr">
              <a:buSzTx/>
              <a:buNone/>
            </a:lvl2pPr>
            <a:lvl3pPr marL="0" indent="0" algn="ctr">
              <a:buSzTx/>
              <a:buNone/>
            </a:lvl3pPr>
            <a:lvl4pPr marL="0" indent="0" algn="ctr">
              <a:buSzTx/>
              <a:buNone/>
            </a:lvl4pPr>
            <a:lvl5pPr marL="0" indent="0" algn="ctr"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shape_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white brush stroke.pdf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0845">
            <a:off x="838200" y="4737099"/>
            <a:ext cx="5245101" cy="25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shape_2.png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oval_horizontal.pd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5400000">
            <a:off x="6379449" y="2148380"/>
            <a:ext cx="6769101" cy="5397501"/>
          </a:xfrm>
          <a:prstGeom prst="rect">
            <a:avLst/>
          </a:prstGeom>
          <a:ln w="12700">
            <a:miter lim="400000"/>
          </a:ln>
        </p:spPr>
      </p:pic>
      <p:sp>
        <p:nvSpPr>
          <p:cNvPr id="98" name="Shape 98"/>
          <p:cNvSpPr/>
          <p:nvPr>
            <p:ph type="pic" sz="quarter" idx="13"/>
          </p:nvPr>
        </p:nvSpPr>
        <p:spPr>
          <a:xfrm>
            <a:off x="7702550" y="2146300"/>
            <a:ext cx="4191000" cy="5461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9" name="Shape 99"/>
          <p:cNvSpPr/>
          <p:nvPr>
            <p:ph type="title"/>
          </p:nvPr>
        </p:nvSpPr>
        <p:spPr>
          <a:xfrm>
            <a:off x="685800" y="2413000"/>
            <a:ext cx="5562600" cy="22098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00" name="Shape 100"/>
          <p:cNvSpPr/>
          <p:nvPr>
            <p:ph type="body" sz="quarter" idx="1"/>
          </p:nvPr>
        </p:nvSpPr>
        <p:spPr>
          <a:xfrm>
            <a:off x="685800" y="5054600"/>
            <a:ext cx="5562600" cy="12573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1pPr>
            <a:lvl2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2pPr>
            <a:lvl3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3pPr>
            <a:lvl4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4pPr>
            <a:lvl5pPr marL="0" indent="0" algn="ctr">
              <a:lnSpc>
                <a:spcPct val="100000"/>
              </a:lnSpc>
              <a:spcBef>
                <a:spcPts val="0"/>
              </a:spcBef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" name="Shape 10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_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695700" y="7721600"/>
            <a:ext cx="8890000" cy="20252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shape_2.png"/>
          <p:cNvPicPr>
            <a:picLocks noChangeAspect="1"/>
          </p:cNvPicPr>
          <p:nvPr/>
        </p:nvPicPr>
        <p:blipFill>
          <a:blip r:embed="rId4">
            <a:alphaModFix amt="64999"/>
            <a:extLst/>
          </a:blip>
          <a:stretch>
            <a:fillRect/>
          </a:stretch>
        </p:blipFill>
        <p:spPr>
          <a:xfrm>
            <a:off x="266700" y="-3048000"/>
            <a:ext cx="7620000" cy="51135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white brush strok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00" y="1993900"/>
            <a:ext cx="12928600" cy="1905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>
            <p:ph type="title"/>
          </p:nvPr>
        </p:nvSpPr>
        <p:spPr>
          <a:xfrm>
            <a:off x="685800" y="533400"/>
            <a:ext cx="11633200" cy="1155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85800" y="2692400"/>
            <a:ext cx="11633200" cy="652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buBlip>
                <a:blip r:embed="rId6"/>
              </a:buBlip>
            </a:lvl1pPr>
            <a:lvl2pPr>
              <a:buBlip>
                <a:blip r:embed="rId6"/>
              </a:buBlip>
            </a:lvl2pPr>
            <a:lvl3pPr>
              <a:buBlip>
                <a:blip r:embed="rId6"/>
              </a:buBlip>
            </a:lvl3pPr>
            <a:lvl4pPr>
              <a:buBlip>
                <a:blip r:embed="rId6"/>
              </a:buBlip>
            </a:lvl4pPr>
            <a:lvl5pPr>
              <a:buBlip>
                <a:blip r:embed="rId6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6317060" y="9372600"/>
            <a:ext cx="357989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53E2A"/>
                </a:solidFill>
                <a:latin typeface="+mn-lt"/>
                <a:ea typeface="+mn-ea"/>
                <a:cs typeface="+mn-cs"/>
                <a:sym typeface="Bodoni SvtyTwo ITC TT-Boo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61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4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571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1016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1460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1905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2349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2794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3238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36830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4127500" marR="0" indent="-571500" algn="l" defTabSz="584200" rtl="0" latinLnBrk="0">
        <a:lnSpc>
          <a:spcPct val="120000"/>
        </a:lnSpc>
        <a:spcBef>
          <a:spcPts val="2400"/>
        </a:spcBef>
        <a:spcAft>
          <a:spcPts val="0"/>
        </a:spcAft>
        <a:buClrTx/>
        <a:buSzPct val="100000"/>
        <a:buFontTx/>
        <a:buBlip>
          <a:blip r:embed="rId6"/>
        </a:buBlip>
        <a:tabLst/>
        <a:defRPr b="0" baseline="0" cap="none" i="0" spc="0" strike="noStrike" sz="3600" u="none">
          <a:ln>
            <a:noFill/>
          </a:ln>
          <a:solidFill>
            <a:srgbClr val="553E2A"/>
          </a:solidFill>
          <a:uFillTx/>
          <a:latin typeface="+mn-lt"/>
          <a:ea typeface="+mn-ea"/>
          <a:cs typeface="+mn-cs"/>
          <a:sym typeface="Bodoni SvtyTwo ITC TT-Book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ITC TT-Book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Roman Empire</a:t>
            </a:r>
          </a:p>
          <a:p>
            <a:pPr/>
            <a:r>
              <a:rPr sz="6400"/>
              <a:t>Rise and Fall</a:t>
            </a:r>
            <a:r>
              <a:t> </a:t>
            </a:r>
          </a:p>
        </p:txBody>
      </p:sp>
      <p:sp>
        <p:nvSpPr>
          <p:cNvPr id="162" name="Shape 162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7th Grade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8" name="Table 188"/>
          <p:cNvGraphicFramePr/>
          <p:nvPr/>
        </p:nvGraphicFramePr>
        <p:xfrm>
          <a:off x="939800" y="12446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Proconsuls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leaders assigned to over see provinces (teachers in classes)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89" name="Table 189"/>
          <p:cNvGraphicFramePr/>
          <p:nvPr/>
        </p:nvGraphicFramePr>
        <p:xfrm>
          <a:off x="939800" y="52578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b="1"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L>
                    <a:lnT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T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R>
                    <a:lnT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T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b="1"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L>
                    <a:lnB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R>
                    <a:lnB w="12700">
                      <a:solidFill>
                        <a:schemeClr val="accent1">
                          <a:satOff val="26269"/>
                          <a:lumOff val="9045"/>
                        </a:schemeClr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" name="Table 164"/>
          <p:cNvGraphicFramePr/>
          <p:nvPr/>
        </p:nvGraphicFramePr>
        <p:xfrm>
          <a:off x="939800" y="12446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word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definition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Provide an image 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sentence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5" name="Table 165"/>
          <p:cNvGraphicFramePr/>
          <p:nvPr/>
        </p:nvGraphicFramePr>
        <p:xfrm>
          <a:off x="939800" y="53594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Pax Romana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Roman Peace
200 years of Peace and Prosperity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Table 167"/>
          <p:cNvGraphicFramePr/>
          <p:nvPr/>
        </p:nvGraphicFramePr>
        <p:xfrm>
          <a:off x="939800" y="12446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Emperor Augustus 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4E3FE"/>
                      </a:solidFill>
                      <a:miter lim="400000"/>
                    </a:lnL>
                    <a:lnR w="12700">
                      <a:solidFill>
                        <a:srgbClr val="94E3FE"/>
                      </a:solidFill>
                      <a:miter lim="400000"/>
                    </a:lnR>
                    <a:lnT w="12700">
                      <a:solidFill>
                        <a:srgbClr val="94E3FE"/>
                      </a:solidFill>
                      <a:miter lim="400000"/>
                    </a:lnT>
                    <a:lnB w="12700">
                      <a:solidFill>
                        <a:srgbClr val="94E3FE"/>
                      </a:solidFill>
                      <a:miter lim="400000"/>
                    </a:lnB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First Emperor of Rome
credited for peace and prosperity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4E3FE"/>
                      </a:solidFill>
                      <a:miter lim="400000"/>
                    </a:lnL>
                    <a:lnR w="12700">
                      <a:solidFill>
                        <a:srgbClr val="94E3FE"/>
                      </a:solidFill>
                      <a:miter lim="400000"/>
                    </a:lnR>
                    <a:lnT w="12700">
                      <a:solidFill>
                        <a:srgbClr val="94E3FE"/>
                      </a:solidFill>
                      <a:miter lim="400000"/>
                    </a:lnT>
                    <a:lnB w="12700">
                      <a:solidFill>
                        <a:srgbClr val="94E3FE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4E3FE"/>
                      </a:solidFill>
                      <a:miter lim="400000"/>
                    </a:lnL>
                    <a:lnR w="12700">
                      <a:solidFill>
                        <a:srgbClr val="94E3FE"/>
                      </a:solidFill>
                      <a:miter lim="400000"/>
                    </a:lnR>
                    <a:lnT w="12700">
                      <a:solidFill>
                        <a:srgbClr val="94E3FE"/>
                      </a:solidFill>
                      <a:miter lim="400000"/>
                    </a:lnT>
                    <a:lnB w="12700">
                      <a:solidFill>
                        <a:srgbClr val="94E3FE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94E3FE"/>
                      </a:solidFill>
                      <a:miter lim="400000"/>
                    </a:lnL>
                    <a:lnR w="12700">
                      <a:solidFill>
                        <a:srgbClr val="94E3FE"/>
                      </a:solidFill>
                      <a:miter lim="400000"/>
                    </a:lnR>
                    <a:lnT w="12700">
                      <a:solidFill>
                        <a:srgbClr val="94E3FE"/>
                      </a:solidFill>
                      <a:miter lim="400000"/>
                    </a:lnT>
                    <a:lnB w="12700">
                      <a:solidFill>
                        <a:srgbClr val="94E3FE"/>
                      </a:solidFill>
                      <a:miter lim="400000"/>
                    </a:lnB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68" name="Table 168"/>
          <p:cNvGraphicFramePr/>
          <p:nvPr/>
        </p:nvGraphicFramePr>
        <p:xfrm>
          <a:off x="939800" y="53467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vault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curved ceiling
Rows of arches built against one another forming a vault
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0" name="Table 170"/>
          <p:cNvGraphicFramePr/>
          <p:nvPr/>
        </p:nvGraphicFramePr>
        <p:xfrm>
          <a:off x="939800" y="12446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aqueduct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structures used to transport water from the hills into Roman cities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71" name="Table 171"/>
          <p:cNvGraphicFramePr/>
          <p:nvPr/>
        </p:nvGraphicFramePr>
        <p:xfrm>
          <a:off x="939800" y="53721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mosaic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pictures made from many bits of glass or stone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3" name="Table 173"/>
          <p:cNvGraphicFramePr/>
          <p:nvPr/>
        </p:nvGraphicFramePr>
        <p:xfrm>
          <a:off x="939800" y="12446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colosseum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A large theater or stadium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74" name="Table 174"/>
          <p:cNvGraphicFramePr/>
          <p:nvPr/>
        </p:nvGraphicFramePr>
        <p:xfrm>
          <a:off x="939800" y="54737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inflation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rapidly increasing prices
when money loses its value
weak economy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6" name="Table 176"/>
          <p:cNvGraphicFramePr/>
          <p:nvPr/>
        </p:nvGraphicFramePr>
        <p:xfrm>
          <a:off x="939800" y="12446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barter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exchange goods without using money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77" name="Table 177"/>
          <p:cNvGraphicFramePr/>
          <p:nvPr/>
        </p:nvGraphicFramePr>
        <p:xfrm>
          <a:off x="939800" y="5270500"/>
          <a:ext cx="10998200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reform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political change to make things better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9" name="Table 179"/>
          <p:cNvGraphicFramePr/>
          <p:nvPr/>
        </p:nvGraphicFramePr>
        <p:xfrm>
          <a:off x="939800" y="12446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Constantine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First Christian Emperor
DREAM: burning cross in the sky “by this sign thou shall conquer”
call to the Christian God
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80" name="Table 180"/>
          <p:cNvGraphicFramePr/>
          <p:nvPr/>
        </p:nvGraphicFramePr>
        <p:xfrm>
          <a:off x="939800" y="52578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Constantinople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Capital of the Eastern Roman Empire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Table 182"/>
          <p:cNvGraphicFramePr/>
          <p:nvPr/>
        </p:nvGraphicFramePr>
        <p:xfrm>
          <a:off x="939800" y="12446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Byzantine Empire 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Eastern Roman Empire became known as the Byzantine Empire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83" name="Table 183"/>
          <p:cNvGraphicFramePr/>
          <p:nvPr/>
        </p:nvGraphicFramePr>
        <p:xfrm>
          <a:off x="939800" y="52578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b="1"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5" name="Table 185"/>
          <p:cNvGraphicFramePr/>
          <p:nvPr/>
        </p:nvGraphicFramePr>
        <p:xfrm>
          <a:off x="939800" y="12446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praetorian guard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Emperors personal guards (secret service)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graphicFrame>
        <p:nvGraphicFramePr>
          <p:cNvPr id="186" name="Table 186"/>
          <p:cNvGraphicFramePr/>
          <p:nvPr/>
        </p:nvGraphicFramePr>
        <p:xfrm>
          <a:off x="939800" y="5257800"/>
          <a:ext cx="10998201" cy="39243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5499100"/>
                <a:gridCol w="5499100"/>
              </a:tblGrid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Provinces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216026"/>
                        <a:lumOff val="11463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32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 a region within a country.
used to maintain large Roman territory </a:t>
                      </a: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  <a:tr h="1962150"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defTabSz="914400">
                        <a:tabLst>
                          <a:tab pos="1168400" algn="l"/>
                        </a:tabLst>
                        <a:defRPr sz="3200">
                          <a:solidFill>
                            <a:srgbClr val="000000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blipFill rotWithShape="1">
                      <a:blip r:embed="rId2"/>
                      <a:srcRect l="0" t="0" r="0" b="0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5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5.png"/></Relationships>

</file>

<file path=ppt/theme/theme1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888888"/>
      </a:dk1>
      <a:lt1>
        <a:srgbClr val="006288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77C43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Craft">
  <a:themeElements>
    <a:clrScheme name="Craft">
      <a:dk1>
        <a:srgbClr val="000000"/>
      </a:dk1>
      <a:lt1>
        <a:srgbClr val="FFFFFF"/>
      </a:lt1>
      <a:dk2>
        <a:srgbClr val="5C5D5F"/>
      </a:dk2>
      <a:lt2>
        <a:srgbClr val="CBCBCB"/>
      </a:lt2>
      <a:accent1>
        <a:srgbClr val="68B7E8"/>
      </a:accent1>
      <a:accent2>
        <a:srgbClr val="87BD40"/>
      </a:accent2>
      <a:accent3>
        <a:srgbClr val="E1B949"/>
      </a:accent3>
      <a:accent4>
        <a:srgbClr val="DF8E3E"/>
      </a:accent4>
      <a:accent5>
        <a:srgbClr val="DA6856"/>
      </a:accent5>
      <a:accent6>
        <a:srgbClr val="9779C2"/>
      </a:accent6>
      <a:hlink>
        <a:srgbClr val="0000FF"/>
      </a:hlink>
      <a:folHlink>
        <a:srgbClr val="FF00FF"/>
      </a:folHlink>
    </a:clrScheme>
    <a:fontScheme name="Craft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Craf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477C43"/>
            </a:solidFill>
            <a:effectLst/>
            <a:uFillTx/>
            <a:latin typeface="Marker Felt"/>
            <a:ea typeface="Marker Felt"/>
            <a:cs typeface="Marker Felt"/>
            <a:sym typeface="Marker Fel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FFFFFF">
              <a:alpha val="70300"/>
            </a:srgb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6288"/>
            </a:solidFill>
            <a:effectLst/>
            <a:uFillTx/>
            <a:latin typeface="Georgia"/>
            <a:ea typeface="Georgia"/>
            <a:cs typeface="Georgia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